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7" r:id="rId4"/>
    <p:sldId id="268" r:id="rId5"/>
    <p:sldId id="272" r:id="rId6"/>
    <p:sldId id="271" r:id="rId7"/>
    <p:sldId id="269" r:id="rId8"/>
    <p:sldId id="270" r:id="rId9"/>
    <p:sldId id="273" r:id="rId10"/>
    <p:sldId id="276" r:id="rId11"/>
    <p:sldId id="260" r:id="rId12"/>
    <p:sldId id="257" r:id="rId13"/>
    <p:sldId id="264" r:id="rId14"/>
    <p:sldId id="265" r:id="rId15"/>
    <p:sldId id="258" r:id="rId16"/>
    <p:sldId id="263" r:id="rId17"/>
    <p:sldId id="262" r:id="rId18"/>
    <p:sldId id="26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470025"/>
          </a:xfrm>
        </p:spPr>
        <p:txBody>
          <a:bodyPr>
            <a:normAutofit/>
          </a:bodyPr>
          <a:lstStyle/>
          <a:p>
            <a:r>
              <a:rPr lang="en-US" sz="8000" dirty="0" smtClean="0">
                <a:solidFill>
                  <a:schemeClr val="tx2">
                    <a:lumMod val="50000"/>
                  </a:schemeClr>
                </a:solidFill>
              </a:rPr>
              <a:t>Past Simple.</a:t>
            </a:r>
            <a:endParaRPr lang="ru-RU" sz="8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996952"/>
            <a:ext cx="6400800" cy="17526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2">
                    <a:lumMod val="50000"/>
                  </a:schemeClr>
                </a:solidFill>
              </a:rPr>
              <a:t>My </a:t>
            </a:r>
            <a:r>
              <a:rPr lang="en-US" sz="5400" dirty="0" smtClean="0">
                <a:solidFill>
                  <a:schemeClr val="accent2">
                    <a:lumMod val="50000"/>
                  </a:schemeClr>
                </a:solidFill>
              </a:rPr>
              <a:t>feelings and emotions</a:t>
            </a: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VanyaKH\Desktop\MR\img_user_file_5e4595bad4c86_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136904" cy="61026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anyaKH\Desktop\MR\img_user_file_5e4595bad4c86_26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bright="14000" contrast="25000"/>
          </a:blip>
          <a:srcRect/>
          <a:stretch>
            <a:fillRect/>
          </a:stretch>
        </p:blipFill>
        <p:spPr bwMode="auto">
          <a:xfrm>
            <a:off x="467544" y="404664"/>
            <a:ext cx="8064896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user_file_5e4595bad4c86_7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contrast="46000"/>
          </a:blip>
          <a:stretch>
            <a:fillRect/>
          </a:stretch>
        </p:blipFill>
        <p:spPr>
          <a:xfrm>
            <a:off x="683568" y="548680"/>
            <a:ext cx="7776864" cy="583264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user_file_5e4595bad4c86_13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contrast="33000"/>
          </a:blip>
          <a:stretch>
            <a:fillRect/>
          </a:stretch>
        </p:blipFill>
        <p:spPr>
          <a:xfrm>
            <a:off x="755576" y="548680"/>
            <a:ext cx="7776864" cy="5832648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user_file_5e4595bad4c86_8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contrast="28000"/>
          </a:blip>
          <a:stretch>
            <a:fillRect/>
          </a:stretch>
        </p:blipFill>
        <p:spPr>
          <a:xfrm>
            <a:off x="683567" y="548680"/>
            <a:ext cx="7916697" cy="5937523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user_file_5e4595bad4c86_9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contrast="22000"/>
          </a:blip>
          <a:stretch>
            <a:fillRect/>
          </a:stretch>
        </p:blipFill>
        <p:spPr>
          <a:xfrm>
            <a:off x="611560" y="548680"/>
            <a:ext cx="7848872" cy="5886654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_user_file_5e4595bad4c86_1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contrast="59000"/>
          </a:blip>
          <a:stretch>
            <a:fillRect/>
          </a:stretch>
        </p:blipFill>
        <p:spPr>
          <a:xfrm>
            <a:off x="899592" y="548680"/>
            <a:ext cx="7378766" cy="5534075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user_file_5e4595bad4c86_1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contrast="36000"/>
          </a:blip>
          <a:stretch>
            <a:fillRect/>
          </a:stretch>
        </p:blipFill>
        <p:spPr>
          <a:xfrm>
            <a:off x="1043608" y="764704"/>
            <a:ext cx="7056784" cy="5292589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Emotions</a:t>
            </a:r>
            <a:endParaRPr lang="ru-RU" dirty="0"/>
          </a:p>
        </p:txBody>
      </p:sp>
      <p:pic>
        <p:nvPicPr>
          <p:cNvPr id="2050" name="Picture 2" descr="C:\Users\VanyaKH\Desktop\MR\img_user_file_5e4595bad4c86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132856"/>
            <a:ext cx="2016224" cy="1512168"/>
          </a:xfrm>
          <a:prstGeom prst="rect">
            <a:avLst/>
          </a:prstGeom>
          <a:noFill/>
        </p:spPr>
      </p:pic>
      <p:pic>
        <p:nvPicPr>
          <p:cNvPr id="2051" name="Picture 3" descr="C:\Users\VanyaKH\Desktop\MR\img_user_file_5e4595bad4c86_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653136"/>
            <a:ext cx="2016224" cy="1512168"/>
          </a:xfrm>
          <a:prstGeom prst="rect">
            <a:avLst/>
          </a:prstGeom>
          <a:noFill/>
        </p:spPr>
      </p:pic>
      <p:pic>
        <p:nvPicPr>
          <p:cNvPr id="2052" name="Picture 4" descr="C:\Users\VanyaKH\Desktop\MR\img_user_file_5e4595bad4c86_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2060848"/>
            <a:ext cx="1944216" cy="1458162"/>
          </a:xfrm>
          <a:prstGeom prst="rect">
            <a:avLst/>
          </a:prstGeom>
          <a:noFill/>
        </p:spPr>
      </p:pic>
      <p:pic>
        <p:nvPicPr>
          <p:cNvPr id="2053" name="Picture 5" descr="C:\Users\VanyaKH\Desktop\MR\img_user_file_5e4595bad4c86_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3284984"/>
            <a:ext cx="2015547" cy="1511660"/>
          </a:xfrm>
          <a:prstGeom prst="rect">
            <a:avLst/>
          </a:prstGeom>
          <a:noFill/>
        </p:spPr>
      </p:pic>
      <p:pic>
        <p:nvPicPr>
          <p:cNvPr id="2054" name="Picture 6" descr="C:\Users\VanyaKH\Desktop\MR\img_user_file_5e4595bad4c86_1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1340768"/>
            <a:ext cx="1872208" cy="1404156"/>
          </a:xfrm>
          <a:prstGeom prst="rect">
            <a:avLst/>
          </a:prstGeom>
          <a:noFill/>
        </p:spPr>
      </p:pic>
      <p:pic>
        <p:nvPicPr>
          <p:cNvPr id="2055" name="Picture 7" descr="C:\Users\VanyaKH\Desktop\MR\img_user_file_5e4595bad4c86_1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1920" y="5382344"/>
            <a:ext cx="1967541" cy="1475656"/>
          </a:xfrm>
          <a:prstGeom prst="rect">
            <a:avLst/>
          </a:prstGeom>
          <a:noFill/>
        </p:spPr>
      </p:pic>
      <p:pic>
        <p:nvPicPr>
          <p:cNvPr id="2056" name="Picture 8" descr="C:\Users\VanyaKH\Desktop\MR\img_user_file_5e4595bad4c86_1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71600" y="4509120"/>
            <a:ext cx="2063552" cy="1547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Past Simple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95536" y="1556792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sz="5400" dirty="0" smtClean="0">
                <a:solidFill>
                  <a:srgbClr val="FF0000"/>
                </a:solidFill>
              </a:rPr>
              <a:t>Today:</a:t>
            </a:r>
          </a:p>
          <a:p>
            <a:pPr>
              <a:buNone/>
            </a:pPr>
            <a:r>
              <a:rPr lang="en-US" dirty="0" smtClean="0"/>
              <a:t>I </a:t>
            </a:r>
            <a:r>
              <a:rPr lang="en-US" dirty="0" smtClean="0">
                <a:solidFill>
                  <a:srgbClr val="FF0000"/>
                </a:solidFill>
              </a:rPr>
              <a:t>am</a:t>
            </a:r>
            <a:r>
              <a:rPr lang="en-US" dirty="0" smtClean="0"/>
              <a:t> tired.</a:t>
            </a:r>
          </a:p>
          <a:p>
            <a:pPr>
              <a:buNone/>
            </a:pPr>
            <a:r>
              <a:rPr lang="en-US" dirty="0" smtClean="0"/>
              <a:t>You </a:t>
            </a:r>
            <a:r>
              <a:rPr lang="en-US" dirty="0" smtClean="0">
                <a:solidFill>
                  <a:srgbClr val="FF0000"/>
                </a:solidFill>
              </a:rPr>
              <a:t>are </a:t>
            </a:r>
            <a:r>
              <a:rPr lang="en-US" dirty="0" smtClean="0"/>
              <a:t>sad.</a:t>
            </a:r>
          </a:p>
          <a:p>
            <a:pPr>
              <a:buNone/>
            </a:pPr>
            <a:r>
              <a:rPr lang="en-US" dirty="0" smtClean="0"/>
              <a:t>He </a:t>
            </a:r>
            <a:r>
              <a:rPr lang="en-US" dirty="0" smtClean="0">
                <a:solidFill>
                  <a:srgbClr val="FF0000"/>
                </a:solidFill>
              </a:rPr>
              <a:t>is</a:t>
            </a:r>
            <a:r>
              <a:rPr lang="en-US" dirty="0" smtClean="0"/>
              <a:t> scar</a:t>
            </a:r>
            <a:r>
              <a:rPr lang="en-US" dirty="0" smtClean="0"/>
              <a:t>y.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It </a:t>
            </a:r>
            <a:r>
              <a:rPr lang="en-US" dirty="0" smtClean="0">
                <a:solidFill>
                  <a:srgbClr val="FF0000"/>
                </a:solidFill>
              </a:rPr>
              <a:t>is</a:t>
            </a:r>
            <a:r>
              <a:rPr lang="en-US" dirty="0" smtClean="0"/>
              <a:t> </a:t>
            </a:r>
            <a:r>
              <a:rPr lang="en-US" dirty="0" smtClean="0"/>
              <a:t>sunny.</a:t>
            </a:r>
          </a:p>
          <a:p>
            <a:pPr>
              <a:buNone/>
            </a:pPr>
            <a:r>
              <a:rPr lang="en-US" dirty="0" smtClean="0"/>
              <a:t>They </a:t>
            </a:r>
            <a:r>
              <a:rPr lang="en-US" dirty="0" smtClean="0">
                <a:solidFill>
                  <a:srgbClr val="FF0000"/>
                </a:solidFill>
              </a:rPr>
              <a:t>are</a:t>
            </a:r>
            <a:r>
              <a:rPr lang="en-US" dirty="0" smtClean="0"/>
              <a:t> </a:t>
            </a:r>
            <a:r>
              <a:rPr lang="en-US" dirty="0" smtClean="0"/>
              <a:t>hungry.</a:t>
            </a:r>
          </a:p>
          <a:p>
            <a:pPr>
              <a:buNone/>
            </a:pPr>
            <a:r>
              <a:rPr lang="en-US" dirty="0" smtClean="0"/>
              <a:t>We </a:t>
            </a:r>
            <a:r>
              <a:rPr lang="en-US" dirty="0" smtClean="0">
                <a:solidFill>
                  <a:srgbClr val="FF0000"/>
                </a:solidFill>
              </a:rPr>
              <a:t>are</a:t>
            </a:r>
            <a:r>
              <a:rPr lang="en-US" dirty="0" smtClean="0"/>
              <a:t> angry.</a:t>
            </a:r>
            <a:endParaRPr lang="ru-RU" dirty="0" smtClean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788024" y="1556792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sz="5400" dirty="0" smtClean="0">
                <a:solidFill>
                  <a:srgbClr val="00B050"/>
                </a:solidFill>
              </a:rPr>
              <a:t>Yesterday:</a:t>
            </a:r>
          </a:p>
          <a:p>
            <a:pPr>
              <a:buNone/>
            </a:pPr>
            <a:r>
              <a:rPr lang="en-US" dirty="0" smtClean="0"/>
              <a:t>I </a:t>
            </a:r>
            <a:r>
              <a:rPr lang="en-US" dirty="0" smtClean="0">
                <a:solidFill>
                  <a:srgbClr val="00B050"/>
                </a:solidFill>
              </a:rPr>
              <a:t>was</a:t>
            </a:r>
            <a:r>
              <a:rPr lang="en-US" dirty="0" smtClean="0"/>
              <a:t> tired.</a:t>
            </a:r>
          </a:p>
          <a:p>
            <a:pPr>
              <a:buNone/>
            </a:pPr>
            <a:r>
              <a:rPr lang="en-US" dirty="0" smtClean="0"/>
              <a:t>You </a:t>
            </a:r>
            <a:r>
              <a:rPr lang="en-US" dirty="0" smtClean="0">
                <a:solidFill>
                  <a:srgbClr val="00B050"/>
                </a:solidFill>
              </a:rPr>
              <a:t>were</a:t>
            </a:r>
            <a:r>
              <a:rPr lang="en-US" dirty="0" smtClean="0"/>
              <a:t> sad.</a:t>
            </a:r>
          </a:p>
          <a:p>
            <a:pPr>
              <a:buNone/>
            </a:pPr>
            <a:r>
              <a:rPr lang="en-US" dirty="0" smtClean="0"/>
              <a:t>He </a:t>
            </a:r>
            <a:r>
              <a:rPr lang="en-US" dirty="0" smtClean="0">
                <a:solidFill>
                  <a:srgbClr val="00B050"/>
                </a:solidFill>
              </a:rPr>
              <a:t>was</a:t>
            </a:r>
            <a:r>
              <a:rPr lang="en-US" dirty="0" smtClean="0"/>
              <a:t> scary.</a:t>
            </a:r>
          </a:p>
          <a:p>
            <a:pPr>
              <a:buNone/>
            </a:pPr>
            <a:r>
              <a:rPr lang="en-US" dirty="0" smtClean="0"/>
              <a:t>It </a:t>
            </a:r>
            <a:r>
              <a:rPr lang="en-US" dirty="0" smtClean="0">
                <a:solidFill>
                  <a:srgbClr val="00B050"/>
                </a:solidFill>
              </a:rPr>
              <a:t>was</a:t>
            </a:r>
            <a:r>
              <a:rPr lang="en-US" dirty="0" smtClean="0"/>
              <a:t> sunny.</a:t>
            </a:r>
          </a:p>
          <a:p>
            <a:pPr>
              <a:buNone/>
            </a:pPr>
            <a:r>
              <a:rPr lang="en-US" dirty="0" smtClean="0"/>
              <a:t>They </a:t>
            </a:r>
            <a:r>
              <a:rPr lang="en-US" dirty="0" smtClean="0">
                <a:solidFill>
                  <a:srgbClr val="00B050"/>
                </a:solidFill>
              </a:rPr>
              <a:t>were</a:t>
            </a:r>
            <a:r>
              <a:rPr lang="en-US" dirty="0" smtClean="0"/>
              <a:t> hungry.</a:t>
            </a:r>
          </a:p>
          <a:p>
            <a:pPr>
              <a:buNone/>
            </a:pPr>
            <a:r>
              <a:rPr lang="en-US" dirty="0" smtClean="0"/>
              <a:t>We </a:t>
            </a:r>
            <a:r>
              <a:rPr lang="en-US" dirty="0" smtClean="0">
                <a:solidFill>
                  <a:srgbClr val="00B050"/>
                </a:solidFill>
              </a:rPr>
              <a:t>were</a:t>
            </a:r>
            <a:r>
              <a:rPr lang="en-US" dirty="0" smtClean="0"/>
              <a:t> angry.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3275856" y="4797152"/>
            <a:ext cx="1296144" cy="0"/>
          </a:xfrm>
          <a:prstGeom prst="straightConnector1">
            <a:avLst/>
          </a:prstGeom>
          <a:ln w="38100" cmpd="sng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203848" y="2780928"/>
            <a:ext cx="1296144" cy="0"/>
          </a:xfrm>
          <a:prstGeom prst="straightConnector1">
            <a:avLst/>
          </a:prstGeom>
          <a:ln w="38100" cmpd="sng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203848" y="3284984"/>
            <a:ext cx="1296144" cy="0"/>
          </a:xfrm>
          <a:prstGeom prst="straightConnector1">
            <a:avLst/>
          </a:prstGeom>
          <a:ln w="38100" cmpd="sng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203848" y="3861048"/>
            <a:ext cx="1296144" cy="0"/>
          </a:xfrm>
          <a:prstGeom prst="straightConnector1">
            <a:avLst/>
          </a:prstGeom>
          <a:ln w="38100" cmpd="sng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203848" y="4293096"/>
            <a:ext cx="1296144" cy="0"/>
          </a:xfrm>
          <a:prstGeom prst="straightConnector1">
            <a:avLst/>
          </a:prstGeom>
          <a:ln w="38100" cmpd="sng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275856" y="5373216"/>
            <a:ext cx="1296144" cy="0"/>
          </a:xfrm>
          <a:prstGeom prst="straightConnector1">
            <a:avLst/>
          </a:prstGeom>
          <a:ln w="38100" cmpd="sng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VanyaKH\Desktop\MR\img_user_file_5e4595bad4c86_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7872875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VanyaKH\Desktop\MR\img_user_file_5e4595bad4c86_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59" y="332656"/>
            <a:ext cx="8160907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VanyaKH\Desktop\MR\img_user_file_5e4595bad4c86_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7920880" cy="594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VanyaKH\Desktop\MR\img_user_file_5e4595bad4c86_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064896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VanyaKH\Desktop\MR\img_user_file_5e4595bad4c86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064896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VanyaKH\Desktop\MR\img_user_file_5e4595bad4c86_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8064896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VanyaKH\Desktop\MR\img_user_file_5e4595bad4c86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136904" cy="61026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63</Words>
  <Application>Microsoft Office PowerPoint</Application>
  <PresentationFormat>Экран (4:3)</PresentationFormat>
  <Paragraphs>18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Past Simple.</vt:lpstr>
      <vt:lpstr>Past Simple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My Emotions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VanyaKH</dc:creator>
  <cp:lastModifiedBy>VanyaKH</cp:lastModifiedBy>
  <cp:revision>4</cp:revision>
  <dcterms:created xsi:type="dcterms:W3CDTF">2021-04-06T03:44:34Z</dcterms:created>
  <dcterms:modified xsi:type="dcterms:W3CDTF">2021-04-06T04:21:53Z</dcterms:modified>
</cp:coreProperties>
</file>